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66" r:id="rId15"/>
    <p:sldId id="265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t01525e363fb0e41f2e"/>
          <p:cNvPicPr>
            <a:picLocks noChangeAspect="1"/>
          </p:cNvPicPr>
          <p:nvPr/>
        </p:nvPicPr>
        <p:blipFill>
          <a:blip r:embed="rId1"/>
          <a:srcRect r="-13" b="6550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solidFill>
                  <a:srgbClr val="0070C0"/>
                </a:solidFill>
              </a:rPr>
              <a:t>特种部队</a:t>
            </a: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olidFill>
                  <a:srgbClr val="00B0F0"/>
                </a:solidFill>
              </a:rPr>
              <a:t>周一轩</a:t>
            </a:r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/>
          <a:p>
            <a:r>
              <a:rPr lang="en-US" altLang="zh-CN"/>
              <a:t>S.W.A.T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2387283"/>
            <a:ext cx="9144000" cy="1655762"/>
          </a:xfrm>
        </p:spPr>
        <p:txBody>
          <a:bodyPr/>
          <a:p>
            <a:r>
              <a:rPr lang="zh-CN" altLang="en-US"/>
              <a:t>特殊武器与战术部队 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810" y="5897880"/>
            <a:ext cx="12192000" cy="902970"/>
          </a:xfrm>
        </p:spPr>
        <p:txBody>
          <a:bodyPr>
            <a:normAutofit fontScale="90000"/>
          </a:bodyPr>
          <a:p>
            <a:pPr algn="ctr"/>
            <a:r>
              <a:rPr lang="zh-CN" altLang="en-US"/>
              <a:t>创办人 达瑞尔盖兹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-317"/>
            <a:ext cx="9144000" cy="1655762"/>
          </a:xfrm>
        </p:spPr>
        <p:txBody>
          <a:bodyPr/>
          <a:p>
            <a:r>
              <a:rPr lang="en-US" altLang="zh-CN"/>
              <a:t>L.A.P.D.S.W.A.T</a:t>
            </a:r>
            <a:endParaRPr lang="en-US" altLang="zh-CN"/>
          </a:p>
          <a:p>
            <a:r>
              <a:rPr lang="zh-CN" altLang="en-US"/>
              <a:t>现代</a:t>
            </a:r>
            <a:r>
              <a:rPr lang="en-US" altLang="zh-CN"/>
              <a:t>S.W.A.T</a:t>
            </a:r>
            <a:r>
              <a:rPr lang="zh-CN" altLang="en-US"/>
              <a:t>鼻祖</a:t>
            </a:r>
            <a:endParaRPr lang="zh-CN" altLang="en-US"/>
          </a:p>
        </p:txBody>
      </p:sp>
      <p:pic>
        <p:nvPicPr>
          <p:cNvPr id="5" name="图片 4" descr="Screenshot_20211130-075043"/>
          <p:cNvPicPr>
            <a:picLocks noChangeAspect="1"/>
          </p:cNvPicPr>
          <p:nvPr/>
        </p:nvPicPr>
        <p:blipFill>
          <a:blip r:embed="rId1"/>
          <a:srcRect l="32115" t="8474" r="32184" b="13928"/>
          <a:stretch>
            <a:fillRect/>
          </a:stretch>
        </p:blipFill>
        <p:spPr>
          <a:xfrm>
            <a:off x="4297045" y="1079500"/>
            <a:ext cx="3590925" cy="4390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/>
          <a:p>
            <a:r>
              <a:rPr lang="zh-CN" altLang="en-US"/>
              <a:t>查尔斯怀特曼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2461578"/>
            <a:ext cx="9144000" cy="1655762"/>
          </a:xfrm>
        </p:spPr>
        <p:txBody>
          <a:bodyPr/>
          <a:p>
            <a:r>
              <a:rPr lang="zh-CN" altLang="en-US"/>
              <a:t>德克萨斯钟楼狙击手</a:t>
            </a:r>
            <a:endParaRPr lang="en-US" altLang="zh-CN"/>
          </a:p>
        </p:txBody>
      </p:sp>
      <p:pic>
        <p:nvPicPr>
          <p:cNvPr id="4" name="图片 3" descr="t015e36af4ce47dfd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2876550"/>
            <a:ext cx="7696200" cy="3981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creenshot_20211130-074059_proc"/>
          <p:cNvPicPr>
            <a:picLocks noChangeAspect="1"/>
          </p:cNvPicPr>
          <p:nvPr/>
        </p:nvPicPr>
        <p:blipFill>
          <a:blip r:embed="rId1"/>
          <a:srcRect t="7811" r="650" b="11717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阿尔法 信号旗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俄罗斯尖刀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/>
          <a:p>
            <a:r>
              <a:rPr lang="zh-CN" altLang="en-US"/>
              <a:t>别斯兰中学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2387283"/>
            <a:ext cx="9144000" cy="1655762"/>
          </a:xfrm>
        </p:spPr>
        <p:txBody>
          <a:bodyPr/>
          <a:p>
            <a:r>
              <a:rPr lang="zh-CN" altLang="en-US"/>
              <a:t>俄罗斯特种部队警钟</a:t>
            </a:r>
            <a:endParaRPr lang="zh-CN" altLang="en-US"/>
          </a:p>
        </p:txBody>
      </p:sp>
      <p:pic>
        <p:nvPicPr>
          <p:cNvPr id="4" name="图片 3" descr="t01dcd91be4d2bfee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3520" y="0"/>
            <a:ext cx="5618480" cy="49980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365" y="1021715"/>
            <a:ext cx="10160000" cy="2023110"/>
          </a:xfrm>
        </p:spPr>
        <p:txBody>
          <a:bodyPr>
            <a:normAutofit/>
          </a:bodyPr>
          <a:p>
            <a:pPr algn="l"/>
            <a:r>
              <a:rPr lang="zh-CN" altLang="en-US"/>
              <a:t>二战    查尔斯 慕尼黑 别斯兰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p>
            <a:endParaRPr lang="zh-CN" altLang="en-US"/>
          </a:p>
          <a:p>
            <a:endParaRPr lang="zh-CN" altLang="en-US"/>
          </a:p>
          <a:p>
            <a:pPr marL="0" lvl="0" indent="0" algn="l">
              <a:buNone/>
            </a:pPr>
            <a:r>
              <a:rPr lang="en-US" altLang="zh-CN">
                <a:solidFill>
                  <a:schemeClr val="tx1"/>
                </a:solidFill>
              </a:rPr>
              <a:t>1935     1945                                 1966    1972                                   2004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523365" y="3495675"/>
            <a:ext cx="9239885" cy="28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1542415" y="3486150"/>
            <a:ext cx="9277985" cy="285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1877695" y="3044825"/>
            <a:ext cx="9525" cy="450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091180" y="3044825"/>
            <a:ext cx="9525" cy="450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 descr="t01d5b68c9bb5b538c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6720" y="3486150"/>
            <a:ext cx="1403985" cy="84836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5656580" y="3044825"/>
            <a:ext cx="9525" cy="450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 descr="t015e36af4ce47dfd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35" y="3583305"/>
            <a:ext cx="947420" cy="75184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V="1">
            <a:off x="6665595" y="3044825"/>
            <a:ext cx="9525" cy="450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 descr="14186999847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583305"/>
            <a:ext cx="742950" cy="751205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V="1">
            <a:off x="9658985" y="3063875"/>
            <a:ext cx="9525" cy="450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 descr="t01dcd91be4d2bfee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195" y="3602355"/>
            <a:ext cx="918210" cy="7321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879918"/>
            <a:ext cx="9144000" cy="2387600"/>
          </a:xfrm>
        </p:spPr>
        <p:txBody>
          <a:bodyPr>
            <a:normAutofit fontScale="90000"/>
          </a:bodyPr>
          <a:p>
            <a:r>
              <a:rPr lang="en-US" altLang="zh-CN"/>
              <a:t>        </a:t>
            </a:r>
            <a:r>
              <a:rPr lang="zh-CN" altLang="en-US"/>
              <a:t>自从各大国有大规模杀伤性武器，由大规模战争转向特种作战，造成</a:t>
            </a:r>
            <a:r>
              <a:rPr lang="zh-CN" altLang="en-US"/>
              <a:t>表面上的和平。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34883"/>
            <a:ext cx="9144000" cy="2387600"/>
          </a:xfrm>
        </p:spPr>
        <p:txBody>
          <a:bodyPr>
            <a:normAutofit fontScale="90000"/>
          </a:bodyPr>
          <a:p>
            <a:r>
              <a:rPr lang="zh-CN" altLang="en-US"/>
              <a:t>只有我们强大，才能换来和平，所以我们要为中华民族的伟大复兴认真读书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谢谢大家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 descr="370ce66ddc99ce57ab9cec1b787a7f234dc7d3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5068570" cy="6857365"/>
          </a:xfrm>
          <a:prstGeom prst="rect">
            <a:avLst/>
          </a:prstGeom>
        </p:spPr>
      </p:pic>
      <p:pic>
        <p:nvPicPr>
          <p:cNvPr id="8" name="图片 7" descr="t015745a8fe357a264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395" y="0"/>
            <a:ext cx="4958080" cy="6857365"/>
          </a:xfrm>
          <a:prstGeom prst="rect">
            <a:avLst/>
          </a:prstGeom>
        </p:spPr>
      </p:pic>
      <p:pic>
        <p:nvPicPr>
          <p:cNvPr id="9" name="图片 8" descr="7e44d5d9f8876707ae2aa3124ff5611458115f2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795" y="635"/>
            <a:ext cx="45612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二战</a:t>
            </a:r>
            <a:br>
              <a:rPr lang="zh-CN" altLang="en-US"/>
            </a:br>
            <a:r>
              <a:rPr lang="zh-CN" altLang="en-US"/>
              <a:t> 慕尼黑惨案</a:t>
            </a:r>
            <a:br>
              <a:rPr lang="zh-CN" altLang="en-US"/>
            </a:br>
            <a:r>
              <a:rPr lang="zh-CN" altLang="en-US"/>
              <a:t> 查尔斯 </a:t>
            </a:r>
            <a:br>
              <a:rPr lang="zh-CN" altLang="en-US"/>
            </a:br>
            <a:r>
              <a:rPr lang="zh-CN" altLang="en-US"/>
              <a:t>别斯兰中</a:t>
            </a:r>
            <a:r>
              <a:rPr lang="zh-CN" altLang="en-US"/>
              <a:t>学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英</a:t>
            </a:r>
            <a:endParaRPr lang="zh-CN" altLang="en-US"/>
          </a:p>
          <a:p>
            <a:r>
              <a:rPr lang="zh-CN" altLang="en-US"/>
              <a:t>欧</a:t>
            </a:r>
            <a:endParaRPr lang="zh-CN" altLang="en-US"/>
          </a:p>
          <a:p>
            <a:r>
              <a:rPr lang="zh-CN" altLang="en-US"/>
              <a:t>美</a:t>
            </a:r>
            <a:endParaRPr lang="zh-CN" altLang="en-US"/>
          </a:p>
          <a:p>
            <a:r>
              <a:rPr lang="zh-CN" altLang="en-US"/>
              <a:t>亚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-317"/>
            <a:ext cx="9144000" cy="2387600"/>
          </a:xfrm>
        </p:spPr>
        <p:txBody>
          <a:bodyPr/>
          <a:p>
            <a:r>
              <a:rPr lang="zh-CN" altLang="en-US"/>
              <a:t>还想看的人举手</a:t>
            </a:r>
            <a:br>
              <a:rPr lang="zh-CN" altLang="en-US"/>
            </a:b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643aacc7ef0f2232d867766c069a7b6bffa4b2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94150" cy="56502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t01a600a94d426cff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0800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-317"/>
            <a:ext cx="9144000" cy="2387600"/>
          </a:xfrm>
        </p:spPr>
        <p:txBody>
          <a:bodyPr/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6f7772d90414d57d5385cc9c67bba90220a8ad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2611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二战先驱</a:t>
            </a:r>
            <a:br>
              <a:rPr lang="zh-CN" altLang="en-US">
                <a:solidFill>
                  <a:srgbClr val="FF0000"/>
                </a:solidFill>
              </a:rPr>
            </a:br>
            <a:r>
              <a:rPr lang="en-US" altLang="zh-CN">
                <a:solidFill>
                  <a:srgbClr val="FF0000"/>
                </a:solidFill>
              </a:rPr>
              <a:t>SAS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olidFill>
                  <a:srgbClr val="C00000"/>
                </a:solidFill>
              </a:rPr>
              <a:t>世界特种作战鼻祖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/>
          <a:p>
            <a:r>
              <a:rPr lang="zh-CN" altLang="en-US"/>
              <a:t>二战沙漠战场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2251393"/>
            <a:ext cx="9144000" cy="1655762"/>
          </a:xfrm>
        </p:spPr>
        <p:txBody>
          <a:bodyPr/>
          <a:p>
            <a:r>
              <a:rPr lang="zh-CN" altLang="en-US"/>
              <a:t>敌后偷袭</a:t>
            </a:r>
            <a:endParaRPr lang="zh-CN" altLang="en-US"/>
          </a:p>
        </p:txBody>
      </p:sp>
      <p:pic>
        <p:nvPicPr>
          <p:cNvPr id="4" name="图片 3" descr="t019bad4ee75e8436f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9470" y="0"/>
            <a:ext cx="3732530" cy="4874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79735" y="829945"/>
            <a:ext cx="1546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tx1"/>
                </a:solidFill>
              </a:rPr>
              <a:t>wdnm      </a:t>
            </a:r>
            <a:endParaRPr lang="en-US" altLang="zh-CN" sz="4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/>
          <a:p>
            <a:r>
              <a:rPr lang="zh-CN" altLang="en-US"/>
              <a:t>伊朗大使馆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2387283"/>
            <a:ext cx="9144000" cy="1655762"/>
          </a:xfrm>
        </p:spPr>
        <p:txBody>
          <a:bodyPr/>
          <a:p>
            <a:r>
              <a:rPr lang="en-US" altLang="zh-CN"/>
              <a:t>SAS</a:t>
            </a:r>
            <a:r>
              <a:rPr lang="zh-CN" altLang="en-US"/>
              <a:t>首秀</a:t>
            </a:r>
            <a:endParaRPr lang="zh-CN" altLang="en-US"/>
          </a:p>
        </p:txBody>
      </p:sp>
      <p:pic>
        <p:nvPicPr>
          <p:cNvPr id="4" name="图片 3" descr="321b7871816745e794b1b21e490d4c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750" y="0"/>
            <a:ext cx="5175250" cy="5161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/>
          <a:p>
            <a:r>
              <a:rPr lang="zh-CN" altLang="en-US"/>
              <a:t>慕尼黑惨案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2387283"/>
            <a:ext cx="9144000" cy="1655762"/>
          </a:xfrm>
        </p:spPr>
        <p:txBody>
          <a:bodyPr/>
          <a:p>
            <a:r>
              <a:rPr lang="zh-CN" altLang="en-US"/>
              <a:t>欧洲特种部队</a:t>
            </a:r>
            <a:endParaRPr lang="zh-CN" altLang="en-US"/>
          </a:p>
          <a:p>
            <a:r>
              <a:rPr lang="en-US" altLang="zh-CN"/>
              <a:t>SAT</a:t>
            </a:r>
            <a:endParaRPr lang="en-US" altLang="zh-CN"/>
          </a:p>
        </p:txBody>
      </p:sp>
      <p:pic>
        <p:nvPicPr>
          <p:cNvPr id="4" name="图片 3" descr="14186999847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7030" y="0"/>
            <a:ext cx="5474970" cy="5972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17"/>
            <a:ext cx="9144000" cy="2387600"/>
          </a:xfrm>
        </p:spPr>
        <p:txBody>
          <a:bodyPr/>
          <a:p>
            <a:r>
              <a:rPr lang="en-US" altLang="zh-CN"/>
              <a:t>GSG9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2135188"/>
            <a:ext cx="9144000" cy="1655762"/>
          </a:xfrm>
        </p:spPr>
        <p:txBody>
          <a:bodyPr/>
          <a:p>
            <a:r>
              <a:rPr lang="zh-CN" altLang="en-US"/>
              <a:t>德意志反恐精锐</a:t>
            </a:r>
            <a:endParaRPr lang="zh-CN" altLang="en-US"/>
          </a:p>
        </p:txBody>
      </p:sp>
      <p:pic>
        <p:nvPicPr>
          <p:cNvPr id="4" name="图片 3" descr="0941e4dd8d146d0de81ee0f221e0eeeeeb442be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5340" y="0"/>
            <a:ext cx="375666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4470083"/>
            <a:ext cx="9144000" cy="2387600"/>
          </a:xfrm>
        </p:spPr>
        <p:txBody>
          <a:bodyPr/>
          <a:p>
            <a:r>
              <a:rPr lang="zh-CN" altLang="en-US"/>
              <a:t>放错图了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9144000" cy="1655762"/>
          </a:xfrm>
        </p:spPr>
        <p:txBody>
          <a:bodyPr/>
          <a:p>
            <a:r>
              <a:rPr lang="en-US" altLang="zh-CN"/>
              <a:t>doge</a:t>
            </a:r>
            <a:endParaRPr lang="en-US" altLang="zh-CN"/>
          </a:p>
        </p:txBody>
      </p:sp>
      <p:pic>
        <p:nvPicPr>
          <p:cNvPr id="4" name="图片 3" descr="2264919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0" y="-635"/>
            <a:ext cx="8953500" cy="5144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4470083"/>
            <a:ext cx="9144000" cy="2387600"/>
          </a:xfrm>
        </p:spPr>
        <p:txBody>
          <a:bodyPr/>
          <a:p>
            <a:r>
              <a:rPr lang="zh-CN" altLang="en-US"/>
              <a:t>无良的土豆公司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p>
            <a:r>
              <a:rPr lang="en-US" altLang="zh-CN"/>
              <a:t>QAQ</a:t>
            </a:r>
            <a:endParaRPr lang="en-US" altLang="zh-CN"/>
          </a:p>
        </p:txBody>
      </p:sp>
      <p:pic>
        <p:nvPicPr>
          <p:cNvPr id="4" name="图片 3" descr="4c64-fyskeua94724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5350" y="0"/>
            <a:ext cx="4946650" cy="5123180"/>
          </a:xfrm>
          <a:prstGeom prst="rect">
            <a:avLst/>
          </a:prstGeom>
        </p:spPr>
      </p:pic>
      <p:pic>
        <p:nvPicPr>
          <p:cNvPr id="5" name="图片 4" descr="2015887709574143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76980" cy="51238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WPS 演示</Application>
  <PresentationFormat>宽屏</PresentationFormat>
  <Paragraphs>81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特种部队</vt:lpstr>
      <vt:lpstr>二战  慕尼黑惨案  查尔斯  别斯兰中学</vt:lpstr>
      <vt:lpstr>二战先驱 SAS</vt:lpstr>
      <vt:lpstr>二战沙漠战场</vt:lpstr>
      <vt:lpstr>伊朗大使馆</vt:lpstr>
      <vt:lpstr>慕尼黑惨案</vt:lpstr>
      <vt:lpstr>GSG9</vt:lpstr>
      <vt:lpstr>放错图了</vt:lpstr>
      <vt:lpstr>无良的土豆公司</vt:lpstr>
      <vt:lpstr>S.W.A.T</vt:lpstr>
      <vt:lpstr>创办人 达瑞尔盖兹</vt:lpstr>
      <vt:lpstr>查尔斯怀特曼</vt:lpstr>
      <vt:lpstr>阿尔法 信号旗</vt:lpstr>
      <vt:lpstr>别斯兰中学</vt:lpstr>
      <vt:lpstr>二战    查尔斯 慕尼黑 别斯兰</vt:lpstr>
      <vt:lpstr>        自从各大国有大规模杀伤性武器，由大规模战争转向特种作战，造成表面上的和平。</vt:lpstr>
      <vt:lpstr>只有我们强大，才能换来和平，所以我们要为中华民族的伟大复兴认真读书</vt:lpstr>
      <vt:lpstr>谢谢大家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windows8</cp:lastModifiedBy>
  <cp:revision>4</cp:revision>
  <dcterms:created xsi:type="dcterms:W3CDTF">2021-11-29T13:30:00Z</dcterms:created>
  <dcterms:modified xsi:type="dcterms:W3CDTF">2021-12-01T04:51:02Z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